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25923875" cy="46085125"/>
  <p:notesSz cx="6858000" cy="9144000"/>
  <p:defaultTextStyle>
    <a:defPPr>
      <a:defRPr lang="hu-HU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726"/>
    <p:restoredTop sz="94660"/>
  </p:normalViewPr>
  <p:slideViewPr>
    <p:cSldViewPr snapToGrid="0">
      <p:cViewPr varScale="1">
        <p:scale>
          <a:sx n="33" d="100"/>
          <a:sy n="33" d="100"/>
        </p:scale>
        <p:origin x="7128" y="3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hape 3">
            <a:extLst>
              <a:ext uri="{FF2B5EF4-FFF2-40B4-BE49-F238E27FC236}">
                <a16:creationId xmlns:a16="http://schemas.microsoft.com/office/drawing/2014/main" id="{31743DA8-8130-1F8D-A84D-F5891DA439A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custGeom>
            <a:avLst/>
            <a:gdLst>
              <a:gd name="T0" fmla="*/ 0 w 120000"/>
              <a:gd name="T1" fmla="*/ 0 h 120000"/>
              <a:gd name="T2" fmla="*/ 2147483646 w 120000"/>
              <a:gd name="T3" fmla="*/ 0 h 120000"/>
              <a:gd name="T4" fmla="*/ 2147483646 w 120000"/>
              <a:gd name="T5" fmla="*/ 2147483646 h 120000"/>
              <a:gd name="T6" fmla="*/ 0 w 120000"/>
              <a:gd name="T7" fmla="*/ 2147483646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0000"/>
              <a:gd name="T16" fmla="*/ 0 h 120000"/>
              <a:gd name="T17" fmla="*/ 120000 w 120000"/>
              <a:gd name="T18" fmla="*/ 120000 h 1200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" name="Shape 4">
            <a:extLst>
              <a:ext uri="{FF2B5EF4-FFF2-40B4-BE49-F238E27FC236}">
                <a16:creationId xmlns:a16="http://schemas.microsoft.com/office/drawing/2014/main" id="{4124EF64-F0A8-7FCA-1477-29E0DE268BA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buChar char="●"/>
              <a:defRPr sz="1100"/>
            </a:lvl1pPr>
            <a:lvl2pPr lvl="1">
              <a:spcBef>
                <a:spcPts val="0"/>
              </a:spcBef>
              <a:buSzPct val="100000"/>
              <a:buChar char="○"/>
              <a:defRPr sz="1100"/>
            </a:lvl2pPr>
            <a:lvl3pPr lvl="2">
              <a:spcBef>
                <a:spcPts val="0"/>
              </a:spcBef>
              <a:buSzPct val="100000"/>
              <a:buChar char="■"/>
              <a:defRPr sz="1100"/>
            </a:lvl3pPr>
            <a:lvl4pPr lvl="3">
              <a:spcBef>
                <a:spcPts val="0"/>
              </a:spcBef>
              <a:buSzPct val="100000"/>
              <a:buChar char="●"/>
              <a:defRPr sz="1100"/>
            </a:lvl4pPr>
            <a:lvl5pPr lvl="4">
              <a:spcBef>
                <a:spcPts val="0"/>
              </a:spcBef>
              <a:buSzPct val="100000"/>
              <a:buChar char="○"/>
              <a:defRPr sz="1100"/>
            </a:lvl5pPr>
            <a:lvl6pPr lvl="5">
              <a:spcBef>
                <a:spcPts val="0"/>
              </a:spcBef>
              <a:buSzPct val="100000"/>
              <a:buChar char="■"/>
              <a:defRPr sz="1100"/>
            </a:lvl6pPr>
            <a:lvl7pPr lvl="6">
              <a:spcBef>
                <a:spcPts val="0"/>
              </a:spcBef>
              <a:buSzPct val="100000"/>
              <a:buChar char="●"/>
              <a:defRPr sz="1100"/>
            </a:lvl7pPr>
            <a:lvl8pPr lvl="7">
              <a:spcBef>
                <a:spcPts val="0"/>
              </a:spcBef>
              <a:buSzPct val="100000"/>
              <a:buChar char="○"/>
              <a:defRPr sz="1100"/>
            </a:lvl8pPr>
            <a:lvl9pPr lvl="8">
              <a:spcBef>
                <a:spcPts val="0"/>
              </a:spcBef>
              <a:buSzPct val="100000"/>
              <a:buChar char="■"/>
              <a:defRPr sz="1100"/>
            </a:lvl9pPr>
          </a:lstStyle>
          <a:p>
            <a:pPr lvl="0"/>
            <a:endParaRPr noProof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hape 81">
            <a:extLst>
              <a:ext uri="{FF2B5EF4-FFF2-40B4-BE49-F238E27FC236}">
                <a16:creationId xmlns:a16="http://schemas.microsoft.com/office/drawing/2014/main" id="{BD1F26EB-0B6A-3C89-B7DE-8767206F8565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ctr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hu-HU" altLang="hu-HU"/>
          </a:p>
        </p:txBody>
      </p:sp>
      <p:sp>
        <p:nvSpPr>
          <p:cNvPr id="15362" name="Shape 82">
            <a:extLst>
              <a:ext uri="{FF2B5EF4-FFF2-40B4-BE49-F238E27FC236}">
                <a16:creationId xmlns:a16="http://schemas.microsoft.com/office/drawing/2014/main" id="{8B1C5000-2564-FE4E-71A3-626D1F043D2A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2463800" y="685800"/>
            <a:ext cx="1930400" cy="3429000"/>
          </a:xfrm>
          <a:noFill/>
          <a:ln>
            <a:headEnd/>
            <a:tailEnd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Címdia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>
            <a:spLocks noGrp="1"/>
          </p:cNvSpPr>
          <p:nvPr>
            <p:ph type="ctrTitle"/>
          </p:nvPr>
        </p:nvSpPr>
        <p:spPr>
          <a:xfrm>
            <a:off x="1944291" y="14316262"/>
            <a:ext cx="22035294" cy="9878432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ubTitle" idx="1"/>
          </p:nvPr>
        </p:nvSpPr>
        <p:spPr>
          <a:xfrm>
            <a:off x="3888580" y="26114904"/>
            <a:ext cx="18146713" cy="1177731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ctr" rtl="0">
              <a:spcBef>
                <a:spcPts val="28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4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056986" marR="0" lvl="1" indent="-12286" algn="ctr" rtl="0">
              <a:spcBef>
                <a:spcPts val="252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4113981" marR="0" lvl="2" indent="-11881" algn="ctr" rtl="0">
              <a:spcBef>
                <a:spcPts val="216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0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6170967" marR="0" lvl="3" indent="-11467" algn="ctr" rtl="0">
              <a:spcBef>
                <a:spcPts val="18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9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8227953" marR="0" lvl="4" indent="-11052" algn="ctr" rtl="0">
              <a:spcBef>
                <a:spcPts val="18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9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0284944" marR="0" lvl="5" indent="-10644" algn="ctr" rtl="0">
              <a:spcBef>
                <a:spcPts val="1800"/>
              </a:spcBef>
              <a:buClr>
                <a:srgbClr val="888888"/>
              </a:buClr>
              <a:buFont typeface="Arial"/>
              <a:buNone/>
              <a:defRPr sz="9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2341934" marR="0" lvl="6" indent="-10234" algn="ctr" rtl="0">
              <a:spcBef>
                <a:spcPts val="1800"/>
              </a:spcBef>
              <a:buClr>
                <a:srgbClr val="888888"/>
              </a:buClr>
              <a:buFont typeface="Arial"/>
              <a:buNone/>
              <a:defRPr sz="9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4398920" marR="0" lvl="7" indent="-9819" algn="ctr" rtl="0">
              <a:spcBef>
                <a:spcPts val="1800"/>
              </a:spcBef>
              <a:buClr>
                <a:srgbClr val="888888"/>
              </a:buClr>
              <a:buFont typeface="Arial"/>
              <a:buNone/>
              <a:defRPr sz="9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6455906" marR="0" lvl="8" indent="-9405" algn="ctr" rtl="0">
              <a:spcBef>
                <a:spcPts val="1800"/>
              </a:spcBef>
              <a:buClr>
                <a:srgbClr val="888888"/>
              </a:buClr>
              <a:buFont typeface="Arial"/>
              <a:buNone/>
              <a:defRPr sz="9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" name="Shape 8">
            <a:extLst>
              <a:ext uri="{FF2B5EF4-FFF2-40B4-BE49-F238E27FC236}">
                <a16:creationId xmlns:a16="http://schemas.microsoft.com/office/drawing/2014/main" id="{BB4E05F3-87F7-E079-AFF9-66FF20739404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3" name="Shape 9">
            <a:extLst>
              <a:ext uri="{FF2B5EF4-FFF2-40B4-BE49-F238E27FC236}">
                <a16:creationId xmlns:a16="http://schemas.microsoft.com/office/drawing/2014/main" id="{C85AAD31-5EFE-1D30-B50C-6BF93BA32FED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4" name="Shape 10">
            <a:extLst>
              <a:ext uri="{FF2B5EF4-FFF2-40B4-BE49-F238E27FC236}">
                <a16:creationId xmlns:a16="http://schemas.microsoft.com/office/drawing/2014/main" id="{D817DE5B-345C-6AD4-48DC-2B9C75EFAE00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E250E5-4DFA-9B4A-ABE9-2110674D154E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620410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zakaszfejléc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2047807" y="29613962"/>
            <a:ext cx="22035294" cy="9153018"/>
          </a:xfrm>
          <a:prstGeom prst="rect">
            <a:avLst/>
          </a:prstGeom>
          <a:noFill/>
          <a:ln>
            <a:noFill/>
          </a:ln>
        </p:spPr>
        <p:txBody>
          <a:bodyPr anchor="t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2047807" y="19532845"/>
            <a:ext cx="22035294" cy="10081118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marL="0" marR="0" lvl="0" indent="0" algn="l" rtl="0">
              <a:spcBef>
                <a:spcPts val="18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9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056986" marR="0" lvl="1" indent="-12286" algn="l" rtl="0">
              <a:spcBef>
                <a:spcPts val="162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8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4113981" marR="0" lvl="2" indent="-11881" algn="l" rtl="0">
              <a:spcBef>
                <a:spcPts val="144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7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6170967" marR="0" lvl="3" indent="-11467" algn="l" rtl="0">
              <a:spcBef>
                <a:spcPts val="126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6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8227953" marR="0" lvl="4" indent="-11052" algn="l" rtl="0">
              <a:spcBef>
                <a:spcPts val="126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6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0284944" marR="0" lvl="5" indent="-10644" algn="l" rtl="0">
              <a:spcBef>
                <a:spcPts val="1260"/>
              </a:spcBef>
              <a:buClr>
                <a:srgbClr val="888888"/>
              </a:buClr>
              <a:buFont typeface="Arial"/>
              <a:buNone/>
              <a:defRPr sz="6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2341934" marR="0" lvl="6" indent="-10234" algn="l" rtl="0">
              <a:spcBef>
                <a:spcPts val="1260"/>
              </a:spcBef>
              <a:buClr>
                <a:srgbClr val="888888"/>
              </a:buClr>
              <a:buFont typeface="Arial"/>
              <a:buNone/>
              <a:defRPr sz="6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4398920" marR="0" lvl="7" indent="-9819" algn="l" rtl="0">
              <a:spcBef>
                <a:spcPts val="1260"/>
              </a:spcBef>
              <a:buClr>
                <a:srgbClr val="888888"/>
              </a:buClr>
              <a:buFont typeface="Arial"/>
              <a:buNone/>
              <a:defRPr sz="6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6455906" marR="0" lvl="8" indent="-9405" algn="l" rtl="0">
              <a:spcBef>
                <a:spcPts val="1260"/>
              </a:spcBef>
              <a:buClr>
                <a:srgbClr val="888888"/>
              </a:buClr>
              <a:buFont typeface="Arial"/>
              <a:buNone/>
              <a:defRPr sz="6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" name="Shape 8">
            <a:extLst>
              <a:ext uri="{FF2B5EF4-FFF2-40B4-BE49-F238E27FC236}">
                <a16:creationId xmlns:a16="http://schemas.microsoft.com/office/drawing/2014/main" id="{C6DAFC39-7791-ACDE-8E0C-449DD1E26F14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3" name="Shape 9">
            <a:extLst>
              <a:ext uri="{FF2B5EF4-FFF2-40B4-BE49-F238E27FC236}">
                <a16:creationId xmlns:a16="http://schemas.microsoft.com/office/drawing/2014/main" id="{0B04CFA7-153D-3D67-183C-8F3B234A7222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4" name="Shape 10">
            <a:extLst>
              <a:ext uri="{FF2B5EF4-FFF2-40B4-BE49-F238E27FC236}">
                <a16:creationId xmlns:a16="http://schemas.microsoft.com/office/drawing/2014/main" id="{95B5CF8B-8C89-5D73-5156-857C0D081DE5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0D37FF-840A-2A40-923D-DE74B892007A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56653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Cím és tartalom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>
            <a:off x="1296987" y="1846261"/>
            <a:ext cx="23331487" cy="768032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1296987" y="10753725"/>
            <a:ext cx="23331487" cy="30413326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1541463" marR="0" lvl="0" indent="-627063" algn="l" rtl="0">
              <a:spcBef>
                <a:spcPts val="28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341688" marR="0" lvl="1" indent="-484187" algn="l" rtl="0">
              <a:spcBef>
                <a:spcPts val="25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141913" marR="0" lvl="2" indent="-341312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7199313" marR="0" lvl="3" indent="-455613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9255125" marR="0" lvl="4" indent="-466725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1313441" marR="0" lvl="5" indent="-467641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3370427" marR="0" lvl="6" indent="-467227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5427413" marR="0" lvl="7" indent="-466813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7484404" marR="0" lvl="8" indent="-466404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" name="Shape 8">
            <a:extLst>
              <a:ext uri="{FF2B5EF4-FFF2-40B4-BE49-F238E27FC236}">
                <a16:creationId xmlns:a16="http://schemas.microsoft.com/office/drawing/2014/main" id="{CB7E42DF-BADC-22E7-2F99-B50A0B96D424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3" name="Shape 9">
            <a:extLst>
              <a:ext uri="{FF2B5EF4-FFF2-40B4-BE49-F238E27FC236}">
                <a16:creationId xmlns:a16="http://schemas.microsoft.com/office/drawing/2014/main" id="{9379147D-B241-5D2A-7D05-4722AEA89A3C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4" name="Shape 10">
            <a:extLst>
              <a:ext uri="{FF2B5EF4-FFF2-40B4-BE49-F238E27FC236}">
                <a16:creationId xmlns:a16="http://schemas.microsoft.com/office/drawing/2014/main" id="{0BDB5AC8-32D8-50C2-D908-07CB8C8445AA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97F5CC-098E-5C49-AF9E-AE62DB72E3D0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3581121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Függőleges cím és szöveg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 rot="5400000">
            <a:off x="-70560312" y="136255009"/>
            <a:ext cx="264232040" cy="16535472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1"/>
          </p:nvPr>
        </p:nvSpPr>
        <p:spPr>
          <a:xfrm rot="5400000">
            <a:off x="-103849545" y="119933320"/>
            <a:ext cx="264232040" cy="4917885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1541463" marR="0" lvl="0" indent="-627063" algn="l" rtl="0">
              <a:spcBef>
                <a:spcPts val="28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341688" marR="0" lvl="1" indent="-484187" algn="l" rtl="0">
              <a:spcBef>
                <a:spcPts val="25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141913" marR="0" lvl="2" indent="-341312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7199313" marR="0" lvl="3" indent="-455613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9255125" marR="0" lvl="4" indent="-466725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1313441" marR="0" lvl="5" indent="-467641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3370427" marR="0" lvl="6" indent="-467227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5427413" marR="0" lvl="7" indent="-466813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7484404" marR="0" lvl="8" indent="-466404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" name="Shape 8">
            <a:extLst>
              <a:ext uri="{FF2B5EF4-FFF2-40B4-BE49-F238E27FC236}">
                <a16:creationId xmlns:a16="http://schemas.microsoft.com/office/drawing/2014/main" id="{FECB3771-EB2B-4CF1-4603-6D8478F9C21F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3" name="Shape 9">
            <a:extLst>
              <a:ext uri="{FF2B5EF4-FFF2-40B4-BE49-F238E27FC236}">
                <a16:creationId xmlns:a16="http://schemas.microsoft.com/office/drawing/2014/main" id="{DD8A68BE-5C6E-13C9-5020-3435D2BA53B5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4" name="Shape 10">
            <a:extLst>
              <a:ext uri="{FF2B5EF4-FFF2-40B4-BE49-F238E27FC236}">
                <a16:creationId xmlns:a16="http://schemas.microsoft.com/office/drawing/2014/main" id="{7F1A2B10-BA61-F6E6-00C0-D16CCB998AF7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7A689D-DB13-1E49-91EA-F4C9449F39F1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34032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Cím és függőleges szöveg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1296987" y="1846261"/>
            <a:ext cx="23331487" cy="768032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 rot="5400000">
            <a:off x="-2243933" y="14294644"/>
            <a:ext cx="30413326" cy="23331487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1541463" marR="0" lvl="0" indent="-627063" algn="l" rtl="0">
              <a:spcBef>
                <a:spcPts val="28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341688" marR="0" lvl="1" indent="-484187" algn="l" rtl="0">
              <a:spcBef>
                <a:spcPts val="25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141913" marR="0" lvl="2" indent="-341312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7199313" marR="0" lvl="3" indent="-455613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9255125" marR="0" lvl="4" indent="-466725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1313441" marR="0" lvl="5" indent="-467641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3370427" marR="0" lvl="6" indent="-467227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5427413" marR="0" lvl="7" indent="-466813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7484404" marR="0" lvl="8" indent="-466404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" name="Shape 8">
            <a:extLst>
              <a:ext uri="{FF2B5EF4-FFF2-40B4-BE49-F238E27FC236}">
                <a16:creationId xmlns:a16="http://schemas.microsoft.com/office/drawing/2014/main" id="{A1697085-3232-1762-BAB7-D4FFDC111449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3" name="Shape 9">
            <a:extLst>
              <a:ext uri="{FF2B5EF4-FFF2-40B4-BE49-F238E27FC236}">
                <a16:creationId xmlns:a16="http://schemas.microsoft.com/office/drawing/2014/main" id="{239B9CD9-DBD0-9D20-6FBD-A83F125613E8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4" name="Shape 10">
            <a:extLst>
              <a:ext uri="{FF2B5EF4-FFF2-40B4-BE49-F238E27FC236}">
                <a16:creationId xmlns:a16="http://schemas.microsoft.com/office/drawing/2014/main" id="{213B203D-BF03-BD69-A87F-8C43BEE71DDF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E08970-8D9E-D944-8FC1-8B5FFD4B3E9A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2753814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Kép képaláírással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5081260" y="32259587"/>
            <a:ext cx="15554324" cy="3808427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9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>
            <a:spLocks noGrp="1"/>
          </p:cNvSpPr>
          <p:nvPr>
            <p:ph type="pic" idx="2"/>
          </p:nvPr>
        </p:nvSpPr>
        <p:spPr>
          <a:xfrm>
            <a:off x="5081260" y="4117791"/>
            <a:ext cx="15554324" cy="27651074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l" rtl="0">
              <a:spcBef>
                <a:spcPts val="28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056986" marR="0" lvl="1" indent="-12286" algn="l" rtl="0">
              <a:spcBef>
                <a:spcPts val="25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4113981" marR="0" lvl="2" indent="-11881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6170967" marR="0" lvl="3" indent="-11467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8227953" marR="0" lvl="4" indent="-11052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0284944" marR="0" lvl="5" indent="-10644" algn="l" rtl="0">
              <a:spcBef>
                <a:spcPts val="1800"/>
              </a:spcBef>
              <a:buClr>
                <a:schemeClr val="dk1"/>
              </a:buClr>
              <a:buFont typeface="Arial"/>
              <a:buNone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2341934" marR="0" lvl="6" indent="-10234" algn="l" rtl="0">
              <a:spcBef>
                <a:spcPts val="1800"/>
              </a:spcBef>
              <a:buClr>
                <a:schemeClr val="dk1"/>
              </a:buClr>
              <a:buFont typeface="Arial"/>
              <a:buNone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4398920" marR="0" lvl="7" indent="-9819" algn="l" rtl="0">
              <a:spcBef>
                <a:spcPts val="1800"/>
              </a:spcBef>
              <a:buClr>
                <a:schemeClr val="dk1"/>
              </a:buClr>
              <a:buFont typeface="Arial"/>
              <a:buNone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6455906" marR="0" lvl="8" indent="-9405" algn="l" rtl="0">
              <a:spcBef>
                <a:spcPts val="1800"/>
              </a:spcBef>
              <a:buClr>
                <a:schemeClr val="dk1"/>
              </a:buClr>
              <a:buFont typeface="Arial"/>
              <a:buNone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endParaRPr noProof="0">
              <a:sym typeface="Calibri"/>
            </a:endParaRPr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5081260" y="36068012"/>
            <a:ext cx="15554324" cy="5408597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l" rtl="0">
              <a:spcBef>
                <a:spcPts val="12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6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056986" marR="0" lvl="1" indent="-12286" algn="l" rtl="0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4113981" marR="0" lvl="2" indent="-11881" algn="l" rtl="0"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4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6170967" marR="0" lvl="3" indent="-11467" algn="l" rtl="0">
              <a:spcBef>
                <a:spcPts val="8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8227953" marR="0" lvl="4" indent="-11052" algn="l" rtl="0">
              <a:spcBef>
                <a:spcPts val="8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0284944" marR="0" lvl="5" indent="-10644" algn="l" rtl="0">
              <a:spcBef>
                <a:spcPts val="820"/>
              </a:spcBef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2341934" marR="0" lvl="6" indent="-10234" algn="l" rtl="0">
              <a:spcBef>
                <a:spcPts val="820"/>
              </a:spcBef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4398920" marR="0" lvl="7" indent="-9819" algn="l" rtl="0">
              <a:spcBef>
                <a:spcPts val="820"/>
              </a:spcBef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6455906" marR="0" lvl="8" indent="-9405" algn="l" rtl="0">
              <a:spcBef>
                <a:spcPts val="820"/>
              </a:spcBef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" name="Shape 8">
            <a:extLst>
              <a:ext uri="{FF2B5EF4-FFF2-40B4-BE49-F238E27FC236}">
                <a16:creationId xmlns:a16="http://schemas.microsoft.com/office/drawing/2014/main" id="{9E878924-9ABF-3D52-6BEF-E434131CF2A0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3" name="Shape 9">
            <a:extLst>
              <a:ext uri="{FF2B5EF4-FFF2-40B4-BE49-F238E27FC236}">
                <a16:creationId xmlns:a16="http://schemas.microsoft.com/office/drawing/2014/main" id="{F3604B88-DCBD-E5B2-70B0-EE2C32D3336A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4" name="Shape 10">
            <a:extLst>
              <a:ext uri="{FF2B5EF4-FFF2-40B4-BE49-F238E27FC236}">
                <a16:creationId xmlns:a16="http://schemas.microsoft.com/office/drawing/2014/main" id="{2DCC94C5-0BED-FA81-8B65-45975A6FB045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CE19E5-9A96-7B4B-AC5B-5115DAABCF6F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3512637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Tartalomrész képaláírással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1296195" y="1834871"/>
            <a:ext cx="8528775" cy="7808868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9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10135514" y="1834888"/>
            <a:ext cx="14492165" cy="39332376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1541463" marR="0" lvl="0" indent="-627063" algn="l" rtl="0">
              <a:spcBef>
                <a:spcPts val="28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341688" marR="0" lvl="1" indent="-484187" algn="l" rtl="0">
              <a:spcBef>
                <a:spcPts val="25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141913" marR="0" lvl="2" indent="-341312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7199313" marR="0" lvl="3" indent="-455613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9255125" marR="0" lvl="4" indent="-466725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1313441" marR="0" lvl="5" indent="-467641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3370427" marR="0" lvl="6" indent="-467227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5427413" marR="0" lvl="7" indent="-466813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7484404" marR="0" lvl="8" indent="-466404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1296195" y="9643756"/>
            <a:ext cx="8528775" cy="31523509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l" rtl="0">
              <a:spcBef>
                <a:spcPts val="12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6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056986" marR="0" lvl="1" indent="-12286" algn="l" rtl="0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4113981" marR="0" lvl="2" indent="-11881" algn="l" rtl="0"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4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6170967" marR="0" lvl="3" indent="-11467" algn="l" rtl="0">
              <a:spcBef>
                <a:spcPts val="8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8227953" marR="0" lvl="4" indent="-11052" algn="l" rtl="0">
              <a:spcBef>
                <a:spcPts val="8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0284944" marR="0" lvl="5" indent="-10644" algn="l" rtl="0">
              <a:spcBef>
                <a:spcPts val="820"/>
              </a:spcBef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2341934" marR="0" lvl="6" indent="-10234" algn="l" rtl="0">
              <a:spcBef>
                <a:spcPts val="820"/>
              </a:spcBef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4398920" marR="0" lvl="7" indent="-9819" algn="l" rtl="0">
              <a:spcBef>
                <a:spcPts val="820"/>
              </a:spcBef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6455906" marR="0" lvl="8" indent="-9405" algn="l" rtl="0">
              <a:spcBef>
                <a:spcPts val="820"/>
              </a:spcBef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" name="Shape 8">
            <a:extLst>
              <a:ext uri="{FF2B5EF4-FFF2-40B4-BE49-F238E27FC236}">
                <a16:creationId xmlns:a16="http://schemas.microsoft.com/office/drawing/2014/main" id="{DDA05D4D-9F60-9D25-0C40-551F177DF06E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3" name="Shape 9">
            <a:extLst>
              <a:ext uri="{FF2B5EF4-FFF2-40B4-BE49-F238E27FC236}">
                <a16:creationId xmlns:a16="http://schemas.microsoft.com/office/drawing/2014/main" id="{9CB0D6C5-2BF8-16D1-CAD1-CB3821B202C9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4" name="Shape 10">
            <a:extLst>
              <a:ext uri="{FF2B5EF4-FFF2-40B4-BE49-F238E27FC236}">
                <a16:creationId xmlns:a16="http://schemas.microsoft.com/office/drawing/2014/main" id="{8F55A8C1-1BBC-5001-F6CF-89DAD5FB7C74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7182E6-FC3D-7B48-AA45-64267B0C9D70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491685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Üres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8">
            <a:extLst>
              <a:ext uri="{FF2B5EF4-FFF2-40B4-BE49-F238E27FC236}">
                <a16:creationId xmlns:a16="http://schemas.microsoft.com/office/drawing/2014/main" id="{FCFE12F4-9477-3557-5777-9D07EA8A6512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3" name="Shape 9">
            <a:extLst>
              <a:ext uri="{FF2B5EF4-FFF2-40B4-BE49-F238E27FC236}">
                <a16:creationId xmlns:a16="http://schemas.microsoft.com/office/drawing/2014/main" id="{6FAFCC48-4CF1-9D43-E0D3-10039C970AAC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4" name="Shape 10">
            <a:extLst>
              <a:ext uri="{FF2B5EF4-FFF2-40B4-BE49-F238E27FC236}">
                <a16:creationId xmlns:a16="http://schemas.microsoft.com/office/drawing/2014/main" id="{5631C300-77C8-414B-23A3-B38856DB70F3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89C471-1798-8649-9CEB-E9CF70A268A0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3285764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Csak cím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1296987" y="1846261"/>
            <a:ext cx="23331487" cy="768032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" name="Shape 8">
            <a:extLst>
              <a:ext uri="{FF2B5EF4-FFF2-40B4-BE49-F238E27FC236}">
                <a16:creationId xmlns:a16="http://schemas.microsoft.com/office/drawing/2014/main" id="{77ED198D-796A-F8D5-323D-347239DC1C69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3" name="Shape 9">
            <a:extLst>
              <a:ext uri="{FF2B5EF4-FFF2-40B4-BE49-F238E27FC236}">
                <a16:creationId xmlns:a16="http://schemas.microsoft.com/office/drawing/2014/main" id="{0AE23A30-0BC6-61DF-91F8-23CB56C0D3BA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4" name="Shape 10">
            <a:extLst>
              <a:ext uri="{FF2B5EF4-FFF2-40B4-BE49-F238E27FC236}">
                <a16:creationId xmlns:a16="http://schemas.microsoft.com/office/drawing/2014/main" id="{E348626E-2759-4D14-4714-C1F1FFB46E18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2A4283-5F38-4848-AA11-F143D9CB946C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3510001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Összehasonlítás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1296194" y="1845541"/>
            <a:ext cx="23331487" cy="7680853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body" idx="1"/>
          </p:nvPr>
        </p:nvSpPr>
        <p:spPr>
          <a:xfrm>
            <a:off x="1296194" y="10315817"/>
            <a:ext cx="11454214" cy="4299141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marL="0" marR="0" lvl="0" indent="0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0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056986" marR="0" lvl="1" indent="-12286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4113981" marR="0" lvl="2" indent="-11881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81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6170967" marR="0" lvl="3" indent="-11467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8227953" marR="0" lvl="4" indent="-11052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0284944" marR="0" lvl="5" indent="-10644" algn="l" rtl="0">
              <a:spcBef>
                <a:spcPts val="1440"/>
              </a:spcBef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2341934" marR="0" lvl="6" indent="-10234" algn="l" rtl="0">
              <a:spcBef>
                <a:spcPts val="1440"/>
              </a:spcBef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4398920" marR="0" lvl="7" indent="-9819" algn="l" rtl="0">
              <a:spcBef>
                <a:spcPts val="1440"/>
              </a:spcBef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6455906" marR="0" lvl="8" indent="-9405" algn="l" rtl="0">
              <a:spcBef>
                <a:spcPts val="1440"/>
              </a:spcBef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body" idx="2"/>
          </p:nvPr>
        </p:nvSpPr>
        <p:spPr>
          <a:xfrm>
            <a:off x="1296194" y="14614957"/>
            <a:ext cx="11454214" cy="26552289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1541463" marR="0" lvl="0" indent="-855663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341688" marR="0" lvl="1" indent="-712787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141913" marR="0" lvl="2" indent="-512762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7199313" marR="0" lvl="3" indent="-569913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9255125" marR="0" lvl="4" indent="-581025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1313441" marR="0" lvl="5" indent="-581941" algn="l" rtl="0">
              <a:spcBef>
                <a:spcPts val="1440"/>
              </a:spcBef>
              <a:buClr>
                <a:schemeClr val="dk1"/>
              </a:buClr>
              <a:buSzPct val="100000"/>
              <a:buFont typeface="Arial"/>
              <a:buChar char="•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3370427" marR="0" lvl="6" indent="-581527" algn="l" rtl="0">
              <a:spcBef>
                <a:spcPts val="1440"/>
              </a:spcBef>
              <a:buClr>
                <a:schemeClr val="dk1"/>
              </a:buClr>
              <a:buSzPct val="100000"/>
              <a:buFont typeface="Arial"/>
              <a:buChar char="•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5427413" marR="0" lvl="7" indent="-581113" algn="l" rtl="0">
              <a:spcBef>
                <a:spcPts val="1440"/>
              </a:spcBef>
              <a:buClr>
                <a:schemeClr val="dk1"/>
              </a:buClr>
              <a:buSzPct val="100000"/>
              <a:buFont typeface="Arial"/>
              <a:buChar char="•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7484404" marR="0" lvl="8" indent="-580704" algn="l" rtl="0">
              <a:spcBef>
                <a:spcPts val="1440"/>
              </a:spcBef>
              <a:buClr>
                <a:schemeClr val="dk1"/>
              </a:buClr>
              <a:buSzPct val="100000"/>
              <a:buFont typeface="Arial"/>
              <a:buChar char="•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3"/>
          </p:nvPr>
        </p:nvSpPr>
        <p:spPr>
          <a:xfrm>
            <a:off x="13168975" y="10315817"/>
            <a:ext cx="11458713" cy="4299141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marL="0" marR="0" lvl="0" indent="0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0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056986" marR="0" lvl="1" indent="-12286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4113981" marR="0" lvl="2" indent="-11881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81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6170967" marR="0" lvl="3" indent="-11467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8227953" marR="0" lvl="4" indent="-11052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0284944" marR="0" lvl="5" indent="-10644" algn="l" rtl="0">
              <a:spcBef>
                <a:spcPts val="1440"/>
              </a:spcBef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2341934" marR="0" lvl="6" indent="-10234" algn="l" rtl="0">
              <a:spcBef>
                <a:spcPts val="1440"/>
              </a:spcBef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4398920" marR="0" lvl="7" indent="-9819" algn="l" rtl="0">
              <a:spcBef>
                <a:spcPts val="1440"/>
              </a:spcBef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6455906" marR="0" lvl="8" indent="-9405" algn="l" rtl="0">
              <a:spcBef>
                <a:spcPts val="1440"/>
              </a:spcBef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body" idx="4"/>
          </p:nvPr>
        </p:nvSpPr>
        <p:spPr>
          <a:xfrm>
            <a:off x="13168975" y="14614957"/>
            <a:ext cx="11458713" cy="26552289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1541463" marR="0" lvl="0" indent="-855663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341688" marR="0" lvl="1" indent="-712787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141913" marR="0" lvl="2" indent="-512762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7199313" marR="0" lvl="3" indent="-569913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9255125" marR="0" lvl="4" indent="-581025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1313441" marR="0" lvl="5" indent="-581941" algn="l" rtl="0">
              <a:spcBef>
                <a:spcPts val="1440"/>
              </a:spcBef>
              <a:buClr>
                <a:schemeClr val="dk1"/>
              </a:buClr>
              <a:buSzPct val="100000"/>
              <a:buFont typeface="Arial"/>
              <a:buChar char="•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3370427" marR="0" lvl="6" indent="-581527" algn="l" rtl="0">
              <a:spcBef>
                <a:spcPts val="1440"/>
              </a:spcBef>
              <a:buClr>
                <a:schemeClr val="dk1"/>
              </a:buClr>
              <a:buSzPct val="100000"/>
              <a:buFont typeface="Arial"/>
              <a:buChar char="•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5427413" marR="0" lvl="7" indent="-581113" algn="l" rtl="0">
              <a:spcBef>
                <a:spcPts val="1440"/>
              </a:spcBef>
              <a:buClr>
                <a:schemeClr val="dk1"/>
              </a:buClr>
              <a:buSzPct val="100000"/>
              <a:buFont typeface="Arial"/>
              <a:buChar char="•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7484404" marR="0" lvl="8" indent="-580704" algn="l" rtl="0">
              <a:spcBef>
                <a:spcPts val="1440"/>
              </a:spcBef>
              <a:buClr>
                <a:schemeClr val="dk1"/>
              </a:buClr>
              <a:buSzPct val="100000"/>
              <a:buFont typeface="Arial"/>
              <a:buChar char="•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" name="Shape 8">
            <a:extLst>
              <a:ext uri="{FF2B5EF4-FFF2-40B4-BE49-F238E27FC236}">
                <a16:creationId xmlns:a16="http://schemas.microsoft.com/office/drawing/2014/main" id="{D4589F02-2DFE-AC87-0F60-E71026CE04E6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3" name="Shape 9">
            <a:extLst>
              <a:ext uri="{FF2B5EF4-FFF2-40B4-BE49-F238E27FC236}">
                <a16:creationId xmlns:a16="http://schemas.microsoft.com/office/drawing/2014/main" id="{221C5C72-A0E5-A6D5-E06B-43A1A5FDA2D1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4" name="Shape 10">
            <a:extLst>
              <a:ext uri="{FF2B5EF4-FFF2-40B4-BE49-F238E27FC236}">
                <a16:creationId xmlns:a16="http://schemas.microsoft.com/office/drawing/2014/main" id="{0E0D1D95-D442-58A2-2B07-9573E57809B4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FB9707-69A3-E044-8F14-0DF89E004DE8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3120962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2 tartalomrész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>
            <a:off x="1296987" y="1846261"/>
            <a:ext cx="23331487" cy="768032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3677051" y="72264043"/>
            <a:ext cx="32854911" cy="20437472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1541463" marR="0" lvl="0" indent="-741363" algn="l" rtl="0">
              <a:spcBef>
                <a:spcPts val="25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341688" marR="0" lvl="1" indent="-598487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141913" marR="0" lvl="2" indent="-455612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7199313" marR="0" lvl="3" indent="-512763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9255125" marR="0" lvl="4" indent="-523875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1313441" marR="0" lvl="5" indent="-524791" algn="l" rtl="0">
              <a:spcBef>
                <a:spcPts val="1620"/>
              </a:spcBef>
              <a:buClr>
                <a:schemeClr val="dk1"/>
              </a:buClr>
              <a:buSzPct val="100000"/>
              <a:buFont typeface="Arial"/>
              <a:buChar char="•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3370427" marR="0" lvl="6" indent="-524377" algn="l" rtl="0">
              <a:spcBef>
                <a:spcPts val="1620"/>
              </a:spcBef>
              <a:buClr>
                <a:schemeClr val="dk1"/>
              </a:buClr>
              <a:buSzPct val="100000"/>
              <a:buFont typeface="Arial"/>
              <a:buChar char="•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5427413" marR="0" lvl="7" indent="-523963" algn="l" rtl="0">
              <a:spcBef>
                <a:spcPts val="1620"/>
              </a:spcBef>
              <a:buClr>
                <a:schemeClr val="dk1"/>
              </a:buClr>
              <a:buSzPct val="100000"/>
              <a:buFont typeface="Arial"/>
              <a:buChar char="•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7484404" marR="0" lvl="8" indent="-523554" algn="l" rtl="0">
              <a:spcBef>
                <a:spcPts val="1620"/>
              </a:spcBef>
              <a:buClr>
                <a:schemeClr val="dk1"/>
              </a:buClr>
              <a:buSzPct val="100000"/>
              <a:buFont typeface="Arial"/>
              <a:buChar char="•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body" idx="2"/>
          </p:nvPr>
        </p:nvSpPr>
        <p:spPr>
          <a:xfrm>
            <a:off x="36964028" y="72264043"/>
            <a:ext cx="32859409" cy="20437472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1541463" marR="0" lvl="0" indent="-741363" algn="l" rtl="0">
              <a:spcBef>
                <a:spcPts val="25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341688" marR="0" lvl="1" indent="-598487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141913" marR="0" lvl="2" indent="-455612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7199313" marR="0" lvl="3" indent="-512763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9255125" marR="0" lvl="4" indent="-523875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1313441" marR="0" lvl="5" indent="-524791" algn="l" rtl="0">
              <a:spcBef>
                <a:spcPts val="1620"/>
              </a:spcBef>
              <a:buClr>
                <a:schemeClr val="dk1"/>
              </a:buClr>
              <a:buSzPct val="100000"/>
              <a:buFont typeface="Arial"/>
              <a:buChar char="•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3370427" marR="0" lvl="6" indent="-524377" algn="l" rtl="0">
              <a:spcBef>
                <a:spcPts val="1620"/>
              </a:spcBef>
              <a:buClr>
                <a:schemeClr val="dk1"/>
              </a:buClr>
              <a:buSzPct val="100000"/>
              <a:buFont typeface="Arial"/>
              <a:buChar char="•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5427413" marR="0" lvl="7" indent="-523963" algn="l" rtl="0">
              <a:spcBef>
                <a:spcPts val="1620"/>
              </a:spcBef>
              <a:buClr>
                <a:schemeClr val="dk1"/>
              </a:buClr>
              <a:buSzPct val="100000"/>
              <a:buFont typeface="Arial"/>
              <a:buChar char="•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7484404" marR="0" lvl="8" indent="-523554" algn="l" rtl="0">
              <a:spcBef>
                <a:spcPts val="1620"/>
              </a:spcBef>
              <a:buClr>
                <a:schemeClr val="dk1"/>
              </a:buClr>
              <a:buSzPct val="100000"/>
              <a:buFont typeface="Arial"/>
              <a:buChar char="•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" name="Shape 8">
            <a:extLst>
              <a:ext uri="{FF2B5EF4-FFF2-40B4-BE49-F238E27FC236}">
                <a16:creationId xmlns:a16="http://schemas.microsoft.com/office/drawing/2014/main" id="{B26D721C-1A12-F3B4-E1BB-231654ED25FE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3" name="Shape 9">
            <a:extLst>
              <a:ext uri="{FF2B5EF4-FFF2-40B4-BE49-F238E27FC236}">
                <a16:creationId xmlns:a16="http://schemas.microsoft.com/office/drawing/2014/main" id="{1AD9B4E3-1CA4-F381-9F1B-81397DC48088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4" name="Shape 10">
            <a:extLst>
              <a:ext uri="{FF2B5EF4-FFF2-40B4-BE49-F238E27FC236}">
                <a16:creationId xmlns:a16="http://schemas.microsoft.com/office/drawing/2014/main" id="{E28FFF54-8C99-DA8F-3E68-58AD33892D3F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5C6BDF-2720-9644-9E35-EA4B4EA76D48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2964899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hape 6">
            <a:extLst>
              <a:ext uri="{FF2B5EF4-FFF2-40B4-BE49-F238E27FC236}">
                <a16:creationId xmlns:a16="http://schemas.microsoft.com/office/drawing/2014/main" id="{733E3E77-EF5D-45A2-3A1C-CC5ECE4072A7}"/>
              </a:ext>
            </a:extLst>
          </p:cNvPr>
          <p:cNvSpPr txBox="1">
            <a:spLocks noGrp="1"/>
          </p:cNvSpPr>
          <p:nvPr>
            <p:ph type="title"/>
          </p:nvPr>
        </p:nvSpPr>
        <p:spPr bwMode="auto">
          <a:xfrm>
            <a:off x="1296988" y="1846263"/>
            <a:ext cx="23331487" cy="768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ctr" anchorCtr="0" compatLnSpc="1">
            <a:prstTxWarp prst="textNoShape">
              <a:avLst/>
            </a:prstTxWarp>
          </a:bodyPr>
          <a:lstStyle/>
          <a:p>
            <a:pPr lvl="0"/>
            <a:endParaRPr lang="hu-HU" altLang="hu-HU">
              <a:sym typeface="Arial" panose="020B0604020202020204" pitchFamily="34" charset="0"/>
            </a:endParaRPr>
          </a:p>
        </p:txBody>
      </p:sp>
      <p:sp>
        <p:nvSpPr>
          <p:cNvPr id="1027" name="Shape 7">
            <a:extLst>
              <a:ext uri="{FF2B5EF4-FFF2-40B4-BE49-F238E27FC236}">
                <a16:creationId xmlns:a16="http://schemas.microsoft.com/office/drawing/2014/main" id="{13F042BE-74DE-0B9A-7A7C-FB40D085A013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xfrm>
            <a:off x="1296988" y="10753725"/>
            <a:ext cx="23331487" cy="3041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hu-HU" altLang="hu-HU">
              <a:sym typeface="Arial" panose="020B0604020202020204" pitchFamily="34" charset="0"/>
            </a:endParaRPr>
          </a:p>
        </p:txBody>
      </p:sp>
      <p:sp>
        <p:nvSpPr>
          <p:cNvPr id="1028" name="Shape 8">
            <a:extLst>
              <a:ext uri="{FF2B5EF4-FFF2-40B4-BE49-F238E27FC236}">
                <a16:creationId xmlns:a16="http://schemas.microsoft.com/office/drawing/2014/main" id="{D75A6E82-F3F5-0E53-3DF9-D76C2C839CDC}"/>
              </a:ext>
            </a:extLst>
          </p:cNvPr>
          <p:cNvSpPr txBox="1">
            <a:spLocks noGrp="1"/>
          </p:cNvSpPr>
          <p:nvPr>
            <p:ph type="dt" idx="10"/>
          </p:nvPr>
        </p:nvSpPr>
        <p:spPr bwMode="auto">
          <a:xfrm>
            <a:off x="1296988" y="42714863"/>
            <a:ext cx="6048375" cy="245268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5" tIns="91425" rIns="91425" bIns="91425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5400">
                <a:solidFill>
                  <a:srgbClr val="898989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1029" name="Shape 9">
            <a:extLst>
              <a:ext uri="{FF2B5EF4-FFF2-40B4-BE49-F238E27FC236}">
                <a16:creationId xmlns:a16="http://schemas.microsoft.com/office/drawing/2014/main" id="{A9809E59-CBB4-B354-8444-66121B9F5820}"/>
              </a:ext>
            </a:extLst>
          </p:cNvPr>
          <p:cNvSpPr txBox="1">
            <a:spLocks noGrp="1"/>
          </p:cNvSpPr>
          <p:nvPr>
            <p:ph type="ftr" idx="11"/>
          </p:nvPr>
        </p:nvSpPr>
        <p:spPr bwMode="auto">
          <a:xfrm>
            <a:off x="8856663" y="42714863"/>
            <a:ext cx="8210550" cy="245268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5" tIns="91425" rIns="91425" bIns="91425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8100"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1030" name="Shape 10">
            <a:extLst>
              <a:ext uri="{FF2B5EF4-FFF2-40B4-BE49-F238E27FC236}">
                <a16:creationId xmlns:a16="http://schemas.microsoft.com/office/drawing/2014/main" id="{5CD6E8F4-5646-A31D-AA66-C8F68F398CC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 bwMode="auto">
          <a:xfrm>
            <a:off x="18578513" y="42714863"/>
            <a:ext cx="6048375" cy="2452687"/>
          </a:xfrm>
          <a:prstGeom prst="rect">
            <a:avLst/>
          </a:prstGeom>
          <a:noFill/>
          <a:ln>
            <a:noFill/>
          </a:ln>
        </p:spPr>
        <p:txBody>
          <a:bodyPr vert="horz" wrap="square" lIns="411375" tIns="205700" rIns="411375" bIns="2057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898989"/>
              </a:buClr>
              <a:buSzPct val="25000"/>
              <a:buFont typeface="Calibri" panose="020F0502020204030204" pitchFamily="34" charset="0"/>
              <a:buNone/>
              <a:defRPr sz="5400">
                <a:solidFill>
                  <a:srgbClr val="898989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</a:lstStyle>
          <a:p>
            <a:pPr>
              <a:defRPr/>
            </a:pPr>
            <a:fld id="{5FD71ECA-C1B2-224F-916F-1643A11763AE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1pPr>
      <a:lvl2pPr lvl="1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2pPr>
      <a:lvl3pPr lvl="2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3pPr>
      <a:lvl4pPr lvl="3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4pPr>
      <a:lvl5pPr lvl="4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D4E0430F-A90C-64F6-D48E-5D4DC2BC76DA}"/>
              </a:ext>
            </a:extLst>
          </p:cNvPr>
          <p:cNvSpPr/>
          <p:nvPr/>
        </p:nvSpPr>
        <p:spPr>
          <a:xfrm>
            <a:off x="274638" y="22640925"/>
            <a:ext cx="12430125" cy="111712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</p:spPr>
        <p:txBody>
          <a:bodyPr lIns="91425" tIns="45700" rIns="91425" bIns="4570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pPr>
            <a:endParaRPr sz="8100" kern="0">
              <a:solidFill>
                <a:schemeClr val="tx1">
                  <a:lumMod val="85000"/>
                  <a:lumOff val="15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38" name="Shape 86">
            <a:extLst>
              <a:ext uri="{FF2B5EF4-FFF2-40B4-BE49-F238E27FC236}">
                <a16:creationId xmlns:a16="http://schemas.microsoft.com/office/drawing/2014/main" id="{10A99AAA-90D2-9493-6F64-F25BCFF212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168525"/>
            <a:ext cx="25923875" cy="136683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lIns="411475" tIns="205725" rIns="411475" bIns="205725" anchor="b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D0D0D"/>
              </a:buClr>
              <a:buSzPct val="25000"/>
              <a:buFont typeface="Arial" panose="020B0604020202020204" pitchFamily="34" charset="0"/>
              <a:buNone/>
              <a:defRPr/>
            </a:pPr>
            <a:r>
              <a:rPr lang="en-US" altLang="hu-HU" sz="3600" b="1" baseline="30000">
                <a:solidFill>
                  <a:schemeClr val="bg1"/>
                </a:solidFill>
              </a:rPr>
              <a:t>1</a:t>
            </a:r>
            <a:r>
              <a:rPr lang="en-US" altLang="hu-HU" sz="3600" b="1">
                <a:solidFill>
                  <a:schemeClr val="bg1"/>
                </a:solidFill>
              </a:rPr>
              <a:t>Affiliation, address</a:t>
            </a:r>
          </a:p>
          <a:p>
            <a:pPr algn="ctr" eaLnBrk="1" hangingPunct="1">
              <a:buClr>
                <a:srgbClr val="0D0D0D"/>
              </a:buClr>
              <a:buSzPct val="25000"/>
              <a:buFont typeface="Arial" panose="020B0604020202020204" pitchFamily="34" charset="0"/>
              <a:buNone/>
              <a:defRPr/>
            </a:pPr>
            <a:r>
              <a:rPr lang="en-US" altLang="hu-HU" sz="3600" b="1" baseline="30000">
                <a:solidFill>
                  <a:schemeClr val="bg1"/>
                </a:solidFill>
              </a:rPr>
              <a:t>2</a:t>
            </a:r>
            <a:r>
              <a:rPr lang="en-US" altLang="hu-HU" sz="3600" b="1">
                <a:solidFill>
                  <a:schemeClr val="bg1"/>
                </a:solidFill>
              </a:rPr>
              <a:t>Affiliation, address</a:t>
            </a:r>
          </a:p>
        </p:txBody>
      </p:sp>
      <p:sp>
        <p:nvSpPr>
          <p:cNvPr id="14339" name="Shape 87">
            <a:extLst>
              <a:ext uri="{FF2B5EF4-FFF2-40B4-BE49-F238E27FC236}">
                <a16:creationId xmlns:a16="http://schemas.microsoft.com/office/drawing/2014/main" id="{7AA53E18-4EE6-EAEC-C6FC-622A00F3B1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52525"/>
            <a:ext cx="25923875" cy="1016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lIns="411475" tIns="205725" rIns="411475" bIns="205725" anchor="b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D0D0D"/>
              </a:buClr>
              <a:buSzPct val="25000"/>
              <a:buFont typeface="Arial" panose="020B0604020202020204" pitchFamily="34" charset="0"/>
              <a:buNone/>
              <a:defRPr/>
            </a:pPr>
            <a:r>
              <a:rPr lang="en-US" altLang="hu-HU" sz="4500" b="1">
                <a:solidFill>
                  <a:schemeClr val="bg1"/>
                </a:solidFill>
              </a:rPr>
              <a:t>Author</a:t>
            </a:r>
            <a:r>
              <a:rPr lang="en-US" altLang="hu-HU" sz="4500" b="1" baseline="30000">
                <a:solidFill>
                  <a:schemeClr val="bg1"/>
                </a:solidFill>
              </a:rPr>
              <a:t>1</a:t>
            </a:r>
            <a:r>
              <a:rPr lang="en-US" altLang="hu-HU" sz="4500" b="1">
                <a:solidFill>
                  <a:schemeClr val="bg1"/>
                </a:solidFill>
              </a:rPr>
              <a:t> and Author</a:t>
            </a:r>
            <a:r>
              <a:rPr lang="en-US" altLang="hu-HU" sz="4500" b="1" baseline="3000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4340" name="Shape 88">
            <a:extLst>
              <a:ext uri="{FF2B5EF4-FFF2-40B4-BE49-F238E27FC236}">
                <a16:creationId xmlns:a16="http://schemas.microsoft.com/office/drawing/2014/main" id="{2C6458DF-8804-AC55-3512-7F9E289BD7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535363"/>
            <a:ext cx="25923875" cy="133508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lIns="411475" tIns="205725" rIns="411475" bIns="205725" anchor="b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D0D0D"/>
              </a:buClr>
              <a:buSzPct val="25000"/>
              <a:defRPr/>
            </a:pPr>
            <a:r>
              <a:rPr lang="en-US" altLang="hu-HU" sz="3000" b="1" dirty="0">
                <a:solidFill>
                  <a:schemeClr val="bg1"/>
                </a:solidFill>
              </a:rPr>
              <a:t>IEEE 24th World Symposium on Applied Machine Intelligence and Informatics</a:t>
            </a:r>
            <a:br>
              <a:rPr lang="en-US" altLang="hu-HU" sz="3000" b="1" dirty="0">
                <a:solidFill>
                  <a:schemeClr val="bg1"/>
                </a:solidFill>
              </a:rPr>
            </a:br>
            <a:r>
              <a:rPr lang="en-US" altLang="hu-HU" sz="3000" b="1" dirty="0">
                <a:solidFill>
                  <a:schemeClr val="bg1"/>
                </a:solidFill>
              </a:rPr>
              <a:t>January 29-31, 2026 * Stará </a:t>
            </a:r>
            <a:r>
              <a:rPr lang="en-US" altLang="hu-HU" sz="3000" b="1" dirty="0" err="1">
                <a:solidFill>
                  <a:schemeClr val="bg1"/>
                </a:solidFill>
              </a:rPr>
              <a:t>Lesná</a:t>
            </a:r>
            <a:r>
              <a:rPr lang="en-US" altLang="hu-HU" sz="3000" b="1" dirty="0">
                <a:solidFill>
                  <a:schemeClr val="bg1"/>
                </a:solidFill>
              </a:rPr>
              <a:t>, Slovakia</a:t>
            </a:r>
          </a:p>
        </p:txBody>
      </p:sp>
      <p:sp>
        <p:nvSpPr>
          <p:cNvPr id="14341" name="Shape 89">
            <a:extLst>
              <a:ext uri="{FF2B5EF4-FFF2-40B4-BE49-F238E27FC236}">
                <a16:creationId xmlns:a16="http://schemas.microsoft.com/office/drawing/2014/main" id="{8D1C4B1C-AB7C-1897-D303-4523C8CB52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25923875" cy="118586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lIns="411475" tIns="205725" rIns="411475" bIns="205725" anchor="b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D0D0D"/>
              </a:buClr>
              <a:buSzPct val="25000"/>
              <a:buFont typeface="Arial" panose="020B0604020202020204" pitchFamily="34" charset="0"/>
              <a:buNone/>
              <a:defRPr/>
            </a:pPr>
            <a:r>
              <a:rPr lang="en-US" altLang="hu-HU" sz="6000" b="1" dirty="0">
                <a:solidFill>
                  <a:schemeClr val="bg1"/>
                </a:solidFill>
              </a:rPr>
              <a:t>The title of the poster on SAMI 2026</a:t>
            </a:r>
          </a:p>
        </p:txBody>
      </p:sp>
      <p:sp>
        <p:nvSpPr>
          <p:cNvPr id="91" name="Shape 91">
            <a:extLst>
              <a:ext uri="{FF2B5EF4-FFF2-40B4-BE49-F238E27FC236}">
                <a16:creationId xmlns:a16="http://schemas.microsoft.com/office/drawing/2014/main" id="{6ECC0CAC-8789-60C2-1E98-4FBEF9626BBE}"/>
              </a:ext>
            </a:extLst>
          </p:cNvPr>
          <p:cNvSpPr txBox="1"/>
          <p:nvPr/>
        </p:nvSpPr>
        <p:spPr>
          <a:xfrm>
            <a:off x="304800" y="13657263"/>
            <a:ext cx="25298400" cy="440372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lIns="91425" tIns="45700" rIns="91425" bIns="4570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/>
            </a:pPr>
            <a:endParaRPr sz="8100" kern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43" name="Shape 92">
            <a:extLst>
              <a:ext uri="{FF2B5EF4-FFF2-40B4-BE49-F238E27FC236}">
                <a16:creationId xmlns:a16="http://schemas.microsoft.com/office/drawing/2014/main" id="{DF0FE76E-F515-1919-A725-3007428D58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388" y="13811250"/>
            <a:ext cx="25282525" cy="666750"/>
          </a:xfrm>
          <a:prstGeom prst="rect">
            <a:avLst/>
          </a:prstGeom>
          <a:solidFill>
            <a:srgbClr val="730802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</a:pPr>
            <a:r>
              <a:rPr lang="en-US" altLang="hu-HU" sz="5000" b="1">
                <a:solidFill>
                  <a:schemeClr val="bg1"/>
                </a:solidFill>
              </a:rPr>
              <a:t>Materials and method</a:t>
            </a:r>
            <a:endParaRPr lang="en-US" altLang="hu-HU" sz="5000">
              <a:solidFill>
                <a:schemeClr val="bg1"/>
              </a:solidFill>
            </a:endParaRPr>
          </a:p>
        </p:txBody>
      </p:sp>
      <p:pic>
        <p:nvPicPr>
          <p:cNvPr id="14344" name="Shape 95">
            <a:extLst>
              <a:ext uri="{FF2B5EF4-FFF2-40B4-BE49-F238E27FC236}">
                <a16:creationId xmlns:a16="http://schemas.microsoft.com/office/drawing/2014/main" id="{E1274B08-C143-E3F6-34FF-FC71A39E848C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188" y="24274463"/>
            <a:ext cx="11088687" cy="8420100"/>
          </a:xfrm>
          <a:prstGeom prst="rect">
            <a:avLst/>
          </a:prstGeom>
          <a:solidFill>
            <a:srgbClr val="834C7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5" name="Shape 96">
            <a:extLst>
              <a:ext uri="{FF2B5EF4-FFF2-40B4-BE49-F238E27FC236}">
                <a16:creationId xmlns:a16="http://schemas.microsoft.com/office/drawing/2014/main" id="{7923FCE1-9BBF-BD73-FA1C-6E37C6B48E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638" y="22440900"/>
            <a:ext cx="12430125" cy="87153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  <a:defRPr/>
            </a:pPr>
            <a:r>
              <a:rPr lang="en-US" altLang="hu-HU" sz="5000" b="1">
                <a:solidFill>
                  <a:schemeClr val="bg1"/>
                </a:solidFill>
              </a:rPr>
              <a:t>Results</a:t>
            </a:r>
          </a:p>
        </p:txBody>
      </p:sp>
      <p:sp>
        <p:nvSpPr>
          <p:cNvPr id="101" name="Shape 101">
            <a:extLst>
              <a:ext uri="{FF2B5EF4-FFF2-40B4-BE49-F238E27FC236}">
                <a16:creationId xmlns:a16="http://schemas.microsoft.com/office/drawing/2014/main" id="{CC4F42A7-0B44-E29C-1290-A4EC0405F7AB}"/>
              </a:ext>
            </a:extLst>
          </p:cNvPr>
          <p:cNvSpPr txBox="1"/>
          <p:nvPr/>
        </p:nvSpPr>
        <p:spPr>
          <a:xfrm>
            <a:off x="304800" y="34136013"/>
            <a:ext cx="25314275" cy="79470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</p:spPr>
        <p:txBody>
          <a:bodyPr lIns="91425" tIns="45700" rIns="91425" bIns="4570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/>
            </a:pPr>
            <a:endParaRPr sz="8100" kern="0">
              <a:solidFill>
                <a:schemeClr val="tx1">
                  <a:lumMod val="85000"/>
                  <a:lumOff val="15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47" name="Shape 102">
            <a:extLst>
              <a:ext uri="{FF2B5EF4-FFF2-40B4-BE49-F238E27FC236}">
                <a16:creationId xmlns:a16="http://schemas.microsoft.com/office/drawing/2014/main" id="{78EAEC26-10AD-0008-F16D-3AE94EEB31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4136013"/>
            <a:ext cx="25314275" cy="99218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  <a:defRPr/>
            </a:pPr>
            <a:r>
              <a:rPr lang="en-US" altLang="hu-HU" sz="5000" b="1">
                <a:solidFill>
                  <a:schemeClr val="bg1"/>
                </a:solidFill>
              </a:rPr>
              <a:t>Conclusion</a:t>
            </a:r>
          </a:p>
        </p:txBody>
      </p:sp>
      <p:sp>
        <p:nvSpPr>
          <p:cNvPr id="3085" name="Shape 96">
            <a:extLst>
              <a:ext uri="{FF2B5EF4-FFF2-40B4-BE49-F238E27FC236}">
                <a16:creationId xmlns:a16="http://schemas.microsoft.com/office/drawing/2014/main" id="{0407DAD5-35C0-E921-763A-5E2ED5D5CC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638" y="23312438"/>
            <a:ext cx="12430125" cy="6572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just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  <a:defRPr/>
            </a:pP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Results</a:t>
            </a:r>
          </a:p>
        </p:txBody>
      </p:sp>
      <p:sp>
        <p:nvSpPr>
          <p:cNvPr id="29" name="Shape 84">
            <a:extLst>
              <a:ext uri="{FF2B5EF4-FFF2-40B4-BE49-F238E27FC236}">
                <a16:creationId xmlns:a16="http://schemas.microsoft.com/office/drawing/2014/main" id="{F56C785E-7618-30FC-B6B4-30F3D3BBE71F}"/>
              </a:ext>
            </a:extLst>
          </p:cNvPr>
          <p:cNvSpPr/>
          <p:nvPr/>
        </p:nvSpPr>
        <p:spPr>
          <a:xfrm>
            <a:off x="13188950" y="22640925"/>
            <a:ext cx="12430125" cy="111712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</p:spPr>
        <p:txBody>
          <a:bodyPr lIns="91425" tIns="45700" rIns="91425" bIns="4570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pPr>
            <a:endParaRPr sz="8100" kern="0">
              <a:solidFill>
                <a:schemeClr val="tx1">
                  <a:lumMod val="85000"/>
                  <a:lumOff val="15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350" name="Shape 95">
            <a:extLst>
              <a:ext uri="{FF2B5EF4-FFF2-40B4-BE49-F238E27FC236}">
                <a16:creationId xmlns:a16="http://schemas.microsoft.com/office/drawing/2014/main" id="{8F03CE93-3D4A-5C8B-38FD-32DC64B2E921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8875" y="24198263"/>
            <a:ext cx="11088688" cy="8420100"/>
          </a:xfrm>
          <a:prstGeom prst="rect">
            <a:avLst/>
          </a:prstGeom>
          <a:solidFill>
            <a:srgbClr val="834C7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51" name="Shape 96">
            <a:extLst>
              <a:ext uri="{FF2B5EF4-FFF2-40B4-BE49-F238E27FC236}">
                <a16:creationId xmlns:a16="http://schemas.microsoft.com/office/drawing/2014/main" id="{2A760552-B859-407D-559E-F9EC70C130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87375" y="22440900"/>
            <a:ext cx="12430125" cy="87153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  <a:defRPr/>
            </a:pPr>
            <a:r>
              <a:rPr lang="en-US" altLang="hu-HU" sz="5000" b="1">
                <a:solidFill>
                  <a:schemeClr val="bg1"/>
                </a:solidFill>
              </a:rPr>
              <a:t>Results</a:t>
            </a:r>
          </a:p>
        </p:txBody>
      </p:sp>
      <p:sp>
        <p:nvSpPr>
          <p:cNvPr id="3089" name="Shape 96">
            <a:extLst>
              <a:ext uri="{FF2B5EF4-FFF2-40B4-BE49-F238E27FC236}">
                <a16:creationId xmlns:a16="http://schemas.microsoft.com/office/drawing/2014/main" id="{7D46E0C2-765D-1DB7-1C31-F8B23BC0EB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87375" y="23312438"/>
            <a:ext cx="12430125" cy="6572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just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  <a:defRPr/>
            </a:pP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Results</a:t>
            </a:r>
          </a:p>
        </p:txBody>
      </p:sp>
      <p:sp>
        <p:nvSpPr>
          <p:cNvPr id="3090" name="Shape 102">
            <a:extLst>
              <a:ext uri="{FF2B5EF4-FFF2-40B4-BE49-F238E27FC236}">
                <a16:creationId xmlns:a16="http://schemas.microsoft.com/office/drawing/2014/main" id="{D7C0F156-411B-8876-CDF3-EDECAA5705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5452050"/>
            <a:ext cx="25314275" cy="34163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just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  <a:defRPr/>
            </a:pP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Lorem ipsum dolor sit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amet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consectetuer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adipiscing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elit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Ut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purus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elit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vestibulum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placerat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ac,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adipiscing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vitae,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felis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Curabitur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dictum gravida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mauris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Nam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arcu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libero,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nonummy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eget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consectetuer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id,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vulputate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a, magna. Donec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vehicula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augue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eu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neque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Pellentesque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habitant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morbi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tristique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senectus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netus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malesuada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fames ac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turpis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egestas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Mauris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leo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Cras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viverra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metus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rhoncus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sem.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Nulla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lectus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vestibulum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urna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fringilla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ultrices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Phasellus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eu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tellus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sit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amet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tortor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gravida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placerat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Integer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sapien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est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iaculis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in,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pretium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quis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viverra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ac,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nunc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Praesent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eget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sem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vel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leo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ultrices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bibendum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Aenean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faucibus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Morbi dolor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nulla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malesuada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eu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pulvinar at,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mollis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ac,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nulla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Curabitur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auctor semper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nulla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Donec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varius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orci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eget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risus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Duis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nibh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mi,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congue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eu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accumsan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eleifend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sagittis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quis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diam. Duis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eget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orci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sit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amet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orci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dignissim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rutrum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</p:txBody>
      </p:sp>
      <p:sp>
        <p:nvSpPr>
          <p:cNvPr id="3091" name="Shape 92">
            <a:extLst>
              <a:ext uri="{FF2B5EF4-FFF2-40B4-BE49-F238E27FC236}">
                <a16:creationId xmlns:a16="http://schemas.microsoft.com/office/drawing/2014/main" id="{92580F1C-6BCD-CD97-9336-BABA330EB7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4736763"/>
            <a:ext cx="25298400" cy="662463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just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  <a:defRPr/>
            </a:pP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Lorem ipsum dolor sit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amet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consectetuer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adipiscing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elit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Ut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purus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elit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vestibulum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placerat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ac,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adipiscing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vitae,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felis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Curabitur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dictum gravida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mauris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Nam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arcu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libero,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nonummy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eget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consectetuer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id,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vulputate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a, magna. Donec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vehicula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augue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eu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neque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Pellentesque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habitant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morbi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tristique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senectus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netus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malesuada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fames ac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turpis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egestas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Mauris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leo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Cras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viverra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metus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rhoncus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sem.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Nulla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lectus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vestibulum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urna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fringilla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ultrices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Phasellus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eu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tellus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sit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amet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tortor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gravida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placerat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Integer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sapien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est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iaculis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in,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pretium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quis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viverra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ac,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nunc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Praesent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eget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sem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vel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leo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ultrices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bibendum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Aenean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faucibus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Morbi dolor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nulla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malesuada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eu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pulvinar at,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mollis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ac,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nulla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Curabitur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auctor semper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nulla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Donec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varius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orci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eget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risus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Duis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nibh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mi,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congue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eu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accumsan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eleifend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sagittis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quis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diam. Duis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eget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orci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sit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amet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orci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dignissim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rutrum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</p:txBody>
      </p:sp>
      <p:sp>
        <p:nvSpPr>
          <p:cNvPr id="40" name="Shape 91">
            <a:extLst>
              <a:ext uri="{FF2B5EF4-FFF2-40B4-BE49-F238E27FC236}">
                <a16:creationId xmlns:a16="http://schemas.microsoft.com/office/drawing/2014/main" id="{8CAF1444-B497-C1D8-9DF5-100067DF4262}"/>
              </a:ext>
            </a:extLst>
          </p:cNvPr>
          <p:cNvSpPr txBox="1"/>
          <p:nvPr/>
        </p:nvSpPr>
        <p:spPr>
          <a:xfrm>
            <a:off x="333375" y="5441950"/>
            <a:ext cx="25312688" cy="11160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lIns="91425" tIns="45700" rIns="91425" bIns="4570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/>
            </a:pPr>
            <a:endParaRPr sz="8100" kern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56" name="Shape 92">
            <a:extLst>
              <a:ext uri="{FF2B5EF4-FFF2-40B4-BE49-F238E27FC236}">
                <a16:creationId xmlns:a16="http://schemas.microsoft.com/office/drawing/2014/main" id="{43BD60C2-FE31-DDDA-E746-5DE98FA2F0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550" y="5583238"/>
            <a:ext cx="2531110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</a:pPr>
            <a:r>
              <a:rPr lang="hu-HU" altLang="hu-HU" sz="5000" b="1">
                <a:solidFill>
                  <a:schemeClr val="bg1"/>
                </a:solidFill>
              </a:rPr>
              <a:t>Introduction</a:t>
            </a:r>
            <a:endParaRPr lang="en-US" altLang="hu-HU" sz="5000">
              <a:solidFill>
                <a:schemeClr val="bg1"/>
              </a:solidFill>
            </a:endParaRPr>
          </a:p>
        </p:txBody>
      </p:sp>
      <p:sp>
        <p:nvSpPr>
          <p:cNvPr id="3094" name="Shape 92">
            <a:extLst>
              <a:ext uri="{FF2B5EF4-FFF2-40B4-BE49-F238E27FC236}">
                <a16:creationId xmlns:a16="http://schemas.microsoft.com/office/drawing/2014/main" id="{D1BE6F06-4AA5-5797-F491-618F096FB0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375" y="6557963"/>
            <a:ext cx="25312688" cy="645001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just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  <a:defRPr/>
            </a:pP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Lorem ipsum dolor sit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amet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consectetuer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adipiscing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elit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Ut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purus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elit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vestibulum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placerat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ac,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adipiscing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vitae,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felis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Curabitur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dictum gravida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mauris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Nam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arcu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libero,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nonummy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eget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consectetuer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id,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vulputate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a, magna. Donec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vehicula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augue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eu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neque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Pellentesque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habitant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morbi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tristique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senectus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netus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malesuada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fames ac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turpis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egestas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Mauris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leo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Cras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viverra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metus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rhoncus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sem.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Nulla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lectus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vestibulum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urna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fringilla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ultrices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Phasellus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eu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tellus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sit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amet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tortor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gravida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placerat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Integer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sapien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est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iaculis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in,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pretium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quis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viverra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ac,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nunc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Praesent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eget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sem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vel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leo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ultrices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bibendum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Aenean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faucibus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Morbi dolor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nulla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malesuada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eu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pulvinar at,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mollis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ac,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nulla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Curabitur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auctor semper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nulla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Donec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varius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orci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eget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risus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Duis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nibh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mi,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congue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eu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accumsan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eleifend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sagittis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quis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diam. Duis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eget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orci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sit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amet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orci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dignissim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rutrum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</p:txBody>
      </p:sp>
      <p:sp>
        <p:nvSpPr>
          <p:cNvPr id="3095" name="Shape 96">
            <a:extLst>
              <a:ext uri="{FF2B5EF4-FFF2-40B4-BE49-F238E27FC236}">
                <a16:creationId xmlns:a16="http://schemas.microsoft.com/office/drawing/2014/main" id="{DE090771-A21C-A07F-FFA2-BA7ACABE58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2988250"/>
            <a:ext cx="12331700" cy="6572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  <a:defRPr/>
            </a:pPr>
            <a:r>
              <a:rPr lang="hu-HU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Fig</a:t>
            </a:r>
            <a:r>
              <a:rPr lang="hu-HU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1.</a:t>
            </a:r>
            <a:endParaRPr lang="en-US" altLang="hu-HU" sz="4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096" name="Shape 96">
            <a:extLst>
              <a:ext uri="{FF2B5EF4-FFF2-40B4-BE49-F238E27FC236}">
                <a16:creationId xmlns:a16="http://schemas.microsoft.com/office/drawing/2014/main" id="{4817DDDA-22CE-72A4-DEA1-E07DDF1048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17538" y="32942213"/>
            <a:ext cx="12271375" cy="7032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  <a:defRPr/>
            </a:pPr>
            <a:r>
              <a:rPr lang="hu-HU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Fig</a:t>
            </a:r>
            <a:r>
              <a:rPr lang="hu-HU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2.</a:t>
            </a:r>
            <a:endParaRPr lang="en-US" altLang="hu-HU" sz="4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558</Words>
  <Application>Microsoft Macintosh PowerPoint</Application>
  <PresentationFormat>Custom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Office-téma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Noge</dc:creator>
  <cp:lastModifiedBy>Nógrádi Tamas</cp:lastModifiedBy>
  <cp:revision>28</cp:revision>
  <dcterms:modified xsi:type="dcterms:W3CDTF">2026-01-13T10:28:29Z</dcterms:modified>
</cp:coreProperties>
</file>